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36" r:id="rId6"/>
    <p:sldId id="314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2"/>
    </p:embeddedFont>
    <p:embeddedFont>
      <p:font typeface="나눔스퀘어라운드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42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한 자리 수의 뺄셈을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68~69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52~53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8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‌한 ‌자리‌ 수의 ‌뺄셈‌ 계산 ‌원리를 ‌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이해하고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‌계산할‌ 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소수 두 자리 수의 범위에서 소수의 뺄셈의 계산 원리를 이해하고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68704" y="2087640"/>
            <a:ext cx="8082601" cy="1275177"/>
            <a:chOff x="-664427" y="4545340"/>
            <a:chExt cx="8161342" cy="127517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664427" y="4545340"/>
              <a:ext cx="8161342" cy="12751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2100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80127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방울토마토의 잎은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 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자랐는지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52~53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85116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 b="55954"/>
          <a:stretch/>
        </p:blipFill>
        <p:spPr>
          <a:xfrm>
            <a:off x="1627193" y="2589162"/>
            <a:ext cx="6256677" cy="2826768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408982" y="2166551"/>
            <a:ext cx="2044550" cy="1173876"/>
          </a:xfrm>
          <a:prstGeom prst="wedgeRoundRectCallout">
            <a:avLst>
              <a:gd name="adj1" fmla="val 28151"/>
              <a:gd name="adj2" fmla="val 73028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방울토마토의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잎은 몇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자랐을까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13160" y="1937776"/>
            <a:ext cx="3118141" cy="1490202"/>
          </a:xfrm>
          <a:prstGeom prst="wedgeRoundRectCallout">
            <a:avLst>
              <a:gd name="adj1" fmla="val 1609"/>
              <a:gd name="adj2" fmla="val 664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 잎의 길이가 처음에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2.5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이었는데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일주일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52~53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4" y="1978144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670500" y="2040430"/>
            <a:ext cx="834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방울토마토의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잎은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cm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자랐는지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05072" y="268575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89645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29729" y="1269348"/>
            <a:ext cx="8175443" cy="61711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 잎의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길이가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처음에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2.5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이었는데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주일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되었습니다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방울토마토의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잎은 몇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자랐을까요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54500" y="411912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수직선을 이용하여 알아보세요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200925" y="431625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7" y="3318594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4.8-2.5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39" y="4708493"/>
            <a:ext cx="7572375" cy="173355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313955" y="3322322"/>
            <a:ext cx="7374095" cy="578882"/>
            <a:chOff x="8273352" y="8628793"/>
            <a:chExt cx="7374095" cy="722230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628793"/>
              <a:ext cx="7374095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8474" y="879662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2" y="2777078"/>
            <a:ext cx="7172257" cy="192141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52~53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41042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83583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잎은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자랐나요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00534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96834" y="2224434"/>
            <a:ext cx="7408338" cy="589364"/>
            <a:chOff x="1296834" y="3212974"/>
            <a:chExt cx="7408338" cy="589364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3212974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안에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알맞은 수를 써넣으세요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315" y="3223456"/>
              <a:ext cx="453470" cy="476577"/>
            </a:xfrm>
            <a:prstGeom prst="rect">
              <a:avLst/>
            </a:prstGeom>
          </p:spPr>
        </p:pic>
      </p:grpSp>
      <p:sp>
        <p:nvSpPr>
          <p:cNvPr id="38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46296" y="1434604"/>
            <a:ext cx="8175443" cy="61711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 잎의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길이가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처음에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2.5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이었는데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주일 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뒤에 </a:t>
            </a:r>
            <a:r>
              <a:rPr lang="en-US" altLang="ko-KR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4.8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되었습니다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방울토마토의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잎은 몇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자랐을까요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579" y="3127181"/>
            <a:ext cx="5749262" cy="117553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443612" y="3214565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48</a:t>
            </a:r>
            <a:endParaRPr lang="ko-KR" altLang="en-US" sz="28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366345" y="3191630"/>
            <a:ext cx="742303" cy="503442"/>
            <a:chOff x="3005944" y="5549518"/>
            <a:chExt cx="742303" cy="503442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4230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733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4010129" y="3779498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23</a:t>
            </a:r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5594355" y="3780733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2.3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6087910" y="3200669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25</a:t>
            </a:r>
            <a:endParaRPr lang="ko-KR" altLang="en-US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412173" y="5545167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2.3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6072321" y="3187495"/>
            <a:ext cx="742303" cy="503442"/>
            <a:chOff x="3005944" y="5549518"/>
            <a:chExt cx="742303" cy="503442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4230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733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3950921" y="3778906"/>
            <a:ext cx="742303" cy="503442"/>
            <a:chOff x="3005944" y="5549518"/>
            <a:chExt cx="742303" cy="503442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4230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733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5565709" y="3800511"/>
            <a:ext cx="742303" cy="503442"/>
            <a:chOff x="3005944" y="5549518"/>
            <a:chExt cx="742303" cy="50344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4230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733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1412173" y="5545167"/>
            <a:ext cx="7374095" cy="578882"/>
            <a:chOff x="8273352" y="8628793"/>
            <a:chExt cx="7374095" cy="722230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628793"/>
              <a:ext cx="7374095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8474" y="879662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21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52~53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7" y="1348517"/>
            <a:ext cx="3018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3.4-1.5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계산하는 방법을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28" y="1315565"/>
            <a:ext cx="4382529" cy="526852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616728" y="2018018"/>
            <a:ext cx="1371952" cy="2354677"/>
            <a:chOff x="5616728" y="2018018"/>
            <a:chExt cx="1371952" cy="2354677"/>
          </a:xfrm>
        </p:grpSpPr>
        <p:sp>
          <p:nvSpPr>
            <p:cNvPr id="12" name="직사각형 11"/>
            <p:cNvSpPr/>
            <p:nvPr/>
          </p:nvSpPr>
          <p:spPr>
            <a:xfrm>
              <a:off x="5616728" y="2018018"/>
              <a:ext cx="948603" cy="2354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58454" y="2018018"/>
              <a:ext cx="830226" cy="900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16728" y="2058519"/>
            <a:ext cx="2444163" cy="3689780"/>
            <a:chOff x="5616728" y="2058519"/>
            <a:chExt cx="2444163" cy="3689780"/>
          </a:xfrm>
        </p:grpSpPr>
        <p:sp>
          <p:nvSpPr>
            <p:cNvPr id="16" name="직사각형 15"/>
            <p:cNvSpPr/>
            <p:nvPr/>
          </p:nvSpPr>
          <p:spPr>
            <a:xfrm>
              <a:off x="5616728" y="5052230"/>
              <a:ext cx="1574285" cy="696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70657" y="2833232"/>
              <a:ext cx="355925" cy="223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56832" y="2058519"/>
              <a:ext cx="1104059" cy="988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455243" y="5494638"/>
            <a:ext cx="1079157" cy="1096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20041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20" y="2121187"/>
            <a:ext cx="7512647" cy="21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52~53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0102" y="1415674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64" y="2259306"/>
            <a:ext cx="5845754" cy="592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10" y="3897977"/>
            <a:ext cx="6071286" cy="1510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564" y="2950370"/>
            <a:ext cx="1291846" cy="5227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344" y="2918363"/>
            <a:ext cx="1347591" cy="5247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912" y="5431509"/>
            <a:ext cx="1032333" cy="6163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919" y="5416051"/>
            <a:ext cx="1050223" cy="631775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386277" y="2870681"/>
            <a:ext cx="1521680" cy="685802"/>
            <a:chOff x="3005945" y="5549518"/>
            <a:chExt cx="1521680" cy="68580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521680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6423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236252" y="2837853"/>
            <a:ext cx="1568202" cy="685802"/>
            <a:chOff x="3005945" y="5549518"/>
            <a:chExt cx="1568202" cy="68580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568202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29684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987762" y="5396767"/>
            <a:ext cx="1241470" cy="685802"/>
            <a:chOff x="3005945" y="5549518"/>
            <a:chExt cx="1241470" cy="68580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241470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66318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5701929" y="5378663"/>
            <a:ext cx="1349660" cy="685802"/>
            <a:chOff x="3005945" y="5521146"/>
            <a:chExt cx="1349660" cy="68580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21146"/>
              <a:ext cx="1349660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20413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두 자리 수의 뺄셈을 </a:t>
            </a:r>
            <a:endParaRPr lang="en-US" altLang="ko-KR" sz="40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70~71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54~55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</TotalTime>
  <Words>281</Words>
  <Application>Microsoft Office PowerPoint</Application>
  <PresentationFormat>화면 슬라이드 쇼(4:3)</PresentationFormat>
  <Paragraphs>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Wingdings</vt:lpstr>
      <vt:lpstr>Arial</vt:lpstr>
      <vt:lpstr>나눔스퀘어라운드 ExtraBold</vt:lpstr>
      <vt:lpstr>나눔스퀘어라운드 Bold</vt:lpstr>
      <vt:lpstr>맑은 고딕</vt:lpstr>
      <vt:lpstr>Office 테마</vt:lpstr>
      <vt:lpstr>소수 한 자리 수의 뺄셈을  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소수 한 자리 수의 뺄셈을  해 볼까요</dc:title>
  <cp:lastModifiedBy>유정미</cp:lastModifiedBy>
  <cp:revision>3</cp:revision>
  <cp:lastPrinted>2020-10-02T06:00:39Z</cp:lastPrinted>
  <dcterms:created xsi:type="dcterms:W3CDTF">2020-08-03T17:24:52Z</dcterms:created>
  <dcterms:modified xsi:type="dcterms:W3CDTF">2021-04-12T05:55:52Z</dcterms:modified>
</cp:coreProperties>
</file>